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pl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pl">
                <a:solidFill>
                  <a:schemeClr val="tx1">
                    <a:lumMod val="50000"/>
                    <a:lumOff val="50000"/>
                  </a:schemeClr>
                </a:solidFill>
              </a:rPr>
              <a:t>nr 45 Słowo Boże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pl" sz="4400"/>
              <a:t>Dobra Nowina od Anioła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Kto przekazał tę wiadomość Marii?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Szatan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Przyjaciel Marii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Anioł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p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pl" sz="2800">
                <a:solidFill>
                  <a:srgbClr val="FF0000"/>
                </a:solidFill>
              </a:rPr>
              <a:t>Anioł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NIE. 54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Samarytanka przy studni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kto pije wodę, którą Ja mu dam, nigdy nie będzie pragnął. Zaiste, woda, którą mu dam, stanie się w nim źródłem wody wytryskającej ku życiu wiecznemu”.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Gdy Jezus przechodził przez ziemię Samarię, spotkał przy studni kobietę i powiedział: „Proszę, daj mi trochę wody”.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Kobieta była niesamowita. Ponieważ Żydzi nie rozmawiają z Samarytanami. „Gdybyś wiedział, kim jestem, poprosiłbyś mnie o wodę”. Jezus powiedział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„Ponieważ woda, którą Ja daję, jest wodą życia, która już nigdy nie będzie spragniona”. Kobieta zainteresowała się Jezusem. „Kim jesteś, czy możesz podać mi tę wodę?”</a:t>
            </a:r>
            <a:r xmlns:a="http://schemas.openxmlformats.org/drawingml/2006/main">
              <a:rPr lang="pl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„Jestem Chrystusem i Synem Bożym” – odpowiedział Jezus. Była tym zaskoczona.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Zostawiła swój dzban i wróciła do miasta, i opowiadała ludziom o Jezusie. Wielu ludzi przyszło na spotkanie Jezusa i uwierzyło w Niego jako swojego Zbawiciela.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Gdy tylko Samarytanka spotkała Jezusa, zostawiła dzban i wróciła do wioski, aby przekazać mieszkańcom dobrą nowinę o zbawieniu.</a:t>
            </a:r>
            <a:r xmlns:a="http://schemas.openxmlformats.org/drawingml/2006/main">
              <a:rPr altLang="en-US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 końcu wiele osób zostało zbawionych dzięki usłyszeniu i wierze w głoszoną przez nią ewangelię.</a:t>
            </a:r>
            <a:r xmlns:a="http://schemas.openxmlformats.org/drawingml/2006/main">
              <a:rPr altLang="en-US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Czy spotkałeś Jezusa? Czy mówisz innym o Jezusie? A gdyby tak przedstawić Jezusa innym, jak Samarytanka?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rgbClr val="ff0000"/>
                </a:solidFill>
              </a:rPr>
              <a:t>Kim jest Jezus?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</a:t>
            </a:r>
            <a:r xmlns:a="http://schemas.openxmlformats.org/drawingml/2006/main">
              <a:rPr altLang="en-US" lang="pl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Jest..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daje nam wodę życia, abyśmy nigdy nie pragnęli naszych dusz.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Gdzie Jezus spotkał Samarytankę?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 pałacu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mieście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ulica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rynku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przy studni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przy studni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Będziesz brzemienna i porodzisz syna, i nadasz mu imię Jezus.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 xmlns:a="http://schemas.openxmlformats.org/drawingml/2006/main">
              <a:rPr altLang="en-US" dirty="0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kto pije wodę, którą Ja mu dam, nigdy nie będzie pragnął. Zaiste, woda, którą mu dam, stanie się w nim źródłem wody wytryskającej ku życiu wiecznemu”.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55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Rzuć swoją sieć na głęboką wodę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Wtedy Jezus rzekł do Szymona: Nie bój się, odtąd ludzi będziesz łowił.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Jezus, który wsiadł do łodzi Piotrowej i przekazał słowo, rzekł do Piotra. „Teraz idź na głęboką wodę i zarzuć sieć, aby złapać rybę”.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„Mistrzu, całą noc pracowaliśmy i nic nie złowiliśmy. Ale ponieważ tak mówisz, zarzucę sieci”.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Gdy to uczynili, złowili tak wielką ilość ryb, że ich sieci zaczęły się rwać. Piotr był tym zaskoczony.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000">
                <a:solidFill>
                  <a:schemeClr val="tx1">
                    <a:lumMod val="65000"/>
                    <a:lumOff val="35000"/>
                  </a:schemeClr>
                </a:solidFill>
              </a:rPr>
              <a:t>W tej chwili Piotr pokutował, wiedząc, że Jezus jest Synem Bożym. "Jestem grzesznikiem."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Jezus powiedział. „Nie bój się, odtąd będziesz rybakiem, który zabiera ludzi”. Piotr porzucił wszystko i został uczniem Jezusa.</a:t>
            </a:r>
            <a:r xmlns:a="http://schemas.openxmlformats.org/drawingml/2006/main">
              <a:rPr altLang="en-US" lang="pl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</a:t>
            </a:r>
            <a:r xmlns:a="http://schemas.openxmlformats.org/drawingml/2006/main">
              <a:rPr altLang="en-US" lang="p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Piotr, który spotkał Jezusa,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pokutował i był posłuszny.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Czy jest pokuta i posłuszeństwo?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Jezusa w swoim życiu?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Piotr porzucił wszystko i poszedł za Jezusem. Podobnie jak Piotr, musisz być uczniem, który zna prawdziwą pokutę i posłuszeństwo.</a:t>
            </a:r>
            <a:r xmlns:a="http://schemas.openxmlformats.org/drawingml/2006/main">
              <a:rPr altLang="en-US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rgbClr val="ff0000"/>
                </a:solidFill>
              </a:rPr>
              <a:t>Kim jest Jezus?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czyni cuda, które przekraczają ludzkie doświadczenia i możliwości.</a:t>
            </a:r>
            <a:r xmlns:a="http://schemas.openxmlformats.org/drawingml/2006/main">
              <a:rPr altLang="en-US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46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Dzieciątko Jezus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Jakie było zadanie Piotra?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stolarz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pasterz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rybak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rolnik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rybak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Wtedy Jezus rzekł do Szymona: Nie bój się, odtąd ludzi będziesz łowił.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56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Jezus, który powołał uczniów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 odnalazł Natanaela i powiedział mu: „Znaleźliśmy tego, o którym pisał Mojżesz w Prawie, a o którym pisali także prorocy – Jezusa z Nazaretu, syna Józefa”.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powołał na swoich uczniów Piotra, Andrzeja i ich sąsiada Filipa. "Chodź za mną!"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 przedstawił Jezusa swojemu przyjacielowi Natanaelowi. „Ukazał się Mesjasz, o którym prorocy pisali w Starym Testamencie”.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„Nazaret! Czy Mesjasz może stamtąd przyjść?” – zapytał Natanael. „Chodź i zobacz” – powiedział Filip.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 powiedział do Natanaela. „Jesteś prawdziwym Izraelitą, widziałem cię, gdy byłeś jeszcze pod drzewem figowym, zanim cię zawołał Filip”.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Natanael był tym zdziwiony i oddał chwałę Jezusowi: „Rabbi, Ty jesteś Synem Bożym i Królem Izraela”.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Gdy tylko Natanael się o tym dowiedział</a:t>
            </a:r>
            <a:r xmlns:a="http://schemas.openxmlformats.org/drawingml/2006/main">
              <a:rPr altLang="en-US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Mesjaszem, oddał Jezusowi chwałę.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Został uczniem Jezusa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Musimy oddawać chwałę Jezusowi, który jest naszym Zbawicielem, żyć życiem ucznia Jezusa i być Mu posłuszni.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/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Dzisiaj w mieście Dawida narodził się wam Zbawiciel; on jest Chrystusem Panem.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Tak jak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rgbClr val="ff0000"/>
                </a:solidFill>
              </a:rPr>
              <a:t>Kim jest Jezus?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 jest...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powołuje ludzi jako uczniów, aby byli podobni do Niego.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Kto przedstawił Jezusa Natanaelowi?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Piotr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Andrzej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Paweł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Filip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 odnalazł Natanaela i powiedział mu: „Znaleźliśmy tego, o którym pisał Mojżesz w Prawie, a o którym pisali także prorocy – Jezusa z Nazaretu, syna Józefa”.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57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Osoba, która zeszła z dachu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Wstał, wziął matę i wyszedł na oczach wszystkich. To zadziwiło wszystkich i chwalili Boga, mówiąc: „Nigdy nie widzieliśmy czegoś takiego!”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Ocena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Kiedy ludzie usłyszeli o uzdrowieniu Jezusa, przyprowadzili swojego sparaliżowanego przyjaciela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tam, gdzie był Jezus, było zbyt wielu ludzi. Nie mogli więc przez dach zabrać swojego sparaliżowanego przyjaciela do Jezusa.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 końcu ci, którzy przyprowadzili sparaliżowanego przyjaciela, przedarli się przez dach i wysłali sparaliżowanego przyjaciela do Jezusa.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widział ich wiarę i powiedział. „Twoje grzechy są odpuszczone. Wstań i idź do domu”.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Co zaskakujące, paralityk został w tej chwili uzdrowiony. Potem wstał, chodził i chwalił Boga.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Kiedy nadszedł czas, aby Maria miała począć dziecko, musiała udać się do Betlejem. Ale ponieważ nie było miejsca, urodziła dziecko w żłobie.</a:t>
            </a:r>
            <a:r xmlns:a="http://schemas.openxmlformats.org/drawingml/2006/main">
              <a:rPr lang="pl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Przyjaciele Paralityka mieli trudności i niepełnosprawność, ale nie mogli zrezygnować z pójścia do Jezusa. Ponieważ wierzyli w Jezusa.</a:t>
            </a:r>
            <a:r xmlns:a="http://schemas.openxmlformats.org/drawingml/2006/main">
              <a:rPr altLang="en-US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Czy mamy wiarę w Jezusa?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Kiedy z wiarą przychodzimy do Jezusa, nie możemy się poddawać pomimo trudności i przeszkód, które nas blokują.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 ten sposób będziemy mogli niczym sparaliżowany człowiek oddawać chwałę Bogu.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rgbClr val="ff0000"/>
                </a:solidFill>
              </a:rPr>
              <a:t>Kim jest Jezus?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nie odrzuca tych, którzy do Niego przychodzą. I daje to, czego potrzeba tym, którzy do niego przychodzą.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Przez co paralityk przyszedł do Jezusa?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①okno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brama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ściana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dach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dach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Wstał, wziął matę i wyszedł na oczach wszystkich. To zadziwiło wszystkich i chwalili Boga, mówiąc: „Nigdy nie widzieliśmy czegoś takiego!”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Ocena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58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Jezus powołuje Mateusza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Gdy Jezus odchodził stamtąd, ujrzał człowieka imieniem Mateusz, siedzącego przy stanowisku celnika. „Pójdź za mną” – powiedział mu, a Matthew wstał i poszedł za nim.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Był celnik imieniem Mateusz. Był poborcą podatkowym w imieniu Rzymu wobec Izraelitów.</a:t>
            </a:r>
            <a:r xmlns:a="http://schemas.openxmlformats.org/drawingml/2006/main">
              <a:rPr lang="pl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Mateusz był celnikiem, więc miał dużo pieniędzy. Ale Żydzi nienawidzili celników pracujących dla Rzymu, zdobywcy.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spojrzał na Mateusza siedzącego przy komorze celnej i rzekł do niego. "Chodź za mną"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 natychmiast porzucił wszystko i poszedł za Jezusem. Stało się tak, ponieważ dziękował Jezusowi za powołanie go.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Tymczasem z nieba odezwał się głos do pasterzy, którzy pasli owce w Betlejem.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„Lekarza nie potrzeba zdrowym, ale chorym”. Mateusz został uczniem Jezusa.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Mateusz był celnikiem znienawidzonym przez swój lud. Ale Jezus powołał Mateusza i uczynił go uczniem.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Jesteśmy także ludem Bożym. Ale my nie wystarczamy, aby nazywać się uczniami Jezusa.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Jednak Jezus wzywa nas, abyśmy czynili Jego uczniami. Dlatego musimy być mu posłuszni, aby być godnymi jego powołania.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rgbClr val="ff0000"/>
                </a:solidFill>
              </a:rPr>
              <a:t>Kim jest Jezus?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powołuje ludzi odrzuconych na świecie, aby stali się ludem Bożym.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Jakie było zadanie Mateusza?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celnik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rybak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stolarz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ksiądz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celnik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Gdy Jezus odchodził stamtąd, ujrzał człowieka imieniem Mateusz, siedzącego przy stanowisku celnika. „Pójdź za mną” – powiedział mu, a Matthew wstał i poszedł za nim.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59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Jezus wybrał dwunastu uczniów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Któregoś dnia Jezus wyszedł na zbocze góry, aby się modlić, i spędził noc na modlitwie do Boga.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Gdy nastał poranek, przywołał do siebie swoich uczniów i wybrał z nich dwunastu, których także ustanowił apostołami: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Było wielu ludzi, którzy usłyszeli Jezusa i poszli za nim. Poszli z Jezusem i uczyli się od Jezusa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 modlitwie Jezus specjalnie wybrał dwunastu z nich na bliskich uczniów.</a:t>
            </a:r>
            <a:r xmlns:a="http://schemas.openxmlformats.org/drawingml/2006/main">
              <a:rPr lang="p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Zostali wybrani, aby żyć z Jezusem, głosić ewangelię i wypędzać demony.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„Chwała niebu, pokój ziemi! Radujcie się, Jezus się narodził.” Aniołowie z nieba powiedzieli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Uczniowie byli rozmaici: niektórzy z nich byli rybakami, poborcami podatkowymi, rewolucjonistami, niektórzy mieli porywczy charakter.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Jezus modlił się do Boga, aby dobrze wybrał swoich uczniów, a on dobrze ich wybrał, dobrze się nimi opiekował i dobrze ich nauczał.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Dlatego Jezus wybrał swoich uczniów: 1) aby ich uczyć słowa Bożego, 2) aby głosili ewangelię zgodnie z tym, czego się nauczyli, oraz 3) aby głosili moc królestwa Bożego. Z tych powodów Jezus wybrał swoich uczniów.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Jesteśmy także uczniami Jezusa.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Nasza praca jest taka sama, jak praca dwunastu uczniów Jezusa.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Zacznijmy od dziś żyć życiem ucznia </a:t>
            </a: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/>
              <a:t>Kim jest Jezus?</a:t>
            </a:r>
            <a:r xmlns:a="http://schemas.openxmlformats.org/drawingml/2006/main">
              <a:rPr altLang="en-US" lang="p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</a:t>
            </a:r>
            <a:r xmlns:a="http://schemas.openxmlformats.org/drawingml/2006/main">
              <a:rPr altLang="en-US" lang="pl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Jest…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uczy nas prawdy o niebie, abyśmy mogli wzrastać jak uczniowie Jezusa.</a:t>
            </a:r>
            <a:r xmlns:a="http://schemas.openxmlformats.org/drawingml/2006/main">
              <a:rPr altLang="en-US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Ilu uczniów Jezus wybrał na apostołów (tych, którzy zostali posłani)?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dziesięć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jedenaście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dwanaście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czternaście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dwanaście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Któregoś dnia Jezus wyszedł na zbocze góry, aby się modlić, i spędził noc na modlitwie do Boga.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Gdy nastał poranek, przywołał do siebie swoich uczniów i wybrał z nich dwunastu, których także ustanowił apostołami: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60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Ewangelia Jezus nauczał na górze.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gdy ujrzał tłumy, wszedł na zbocze góry i usiadł. Przyszli do Niego Jego uczniowie,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zaczął ich nauczać, mówiąc: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„Błogosławieni ubodzy w duchu, albowiem do nich należy królestwo niebieskie.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Jezus uczył tłumy na górze, jak żyć jako ludzie królestwa Bożego.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„Błogosławieni ubodzy w duchu, albowiem do nich należy królestwo niebieskie.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Jak powiedzieli aniołowie, Jezus urodził się zdrowy w żłobie.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Nauczyliście się odpłacać zębami za swoje zęby, ale mówię wam, żebyście nadstawiali lewy policzek każdemu, kto uderzy w prawy policzek. Wtedy będziecie dziećmi Bożymi!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Spójrz na ptaki w powietrzu. Ptaki nie pracują na roli, ale Bóg je wszystkie karmi. Czy On nie zatroszczy się o ciebie bardziej niż o ptaki!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Ludzie byli bardzo zaskoczeni nauczaniem Jezusa. Ponieważ Jezus miał władzę inną niż zwykli nauczyciele biblijni.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nam to mówi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że życie ludu Bożego różni się od życia świata.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Czy są jakieś różnice w naszym życiu od tych, którzy nie wierzą w Jezusa?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Spójrzmy na siebie i żyjmy życiem godnym królestwa Bożego.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/>
              <a:t>Kim jest Jezus?</a:t>
            </a:r>
            <a:r xmlns:a="http://schemas.openxmlformats.org/drawingml/2006/main">
              <a:rPr altLang="en-US" lang="p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nas przemienia, abyśmy żyli jak lud królestwa Bożego.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/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mogą otrzymać ubodzy duchem?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pieniądze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jedzenie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królestwo Boże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królestwo Boże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gdy ujrzał tłumy, wszedł na zbocze góry i usiadł. Przyszli do Niego Jego uczniowie,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zaczął ich nauczać, mówiąc: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„Błogosławieni ubodzy w duchu, albowiem do nich należy królestwo niebieskie.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61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Jezus ucisza burzę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Wstał, zgromił wiatr i powiedział do fal: „Uciszcie się! Umilknijcie!” Potem wiatr ucichł i zrobiło się zupełnie spokojnie.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Ocena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i jego uczniowie wsiedli razem do łodzi, aby przeprawić się przez Jezioro Galilejskie.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Pasterze betlejemscy przybyli, aby zobaczyć Syna Bożego, który będzie zbawiał ludzi. "Jezus! syn boży! Dziękuję, że przybyłeś do tej krainy!”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Podczas przeprawy przez jezioro nagle zerwał się wściekły wiatr i nadeszła przerażająca fala.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 końcu uczniowie powiedzieli Jezusowi. „Nauczycielu, nie obchodzi Cię, że utoniemy!”</a:t>
            </a:r>
            <a:r xmlns:a="http://schemas.openxmlformats.org/drawingml/2006/main">
              <a:rPr lang="p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 zgromił wiatr i rzekł do fal: „Uciszcie się! Bądź cicho!” Potem wiatr ucichł i zrobiło się zupełnie spokojnie.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Przestraszeni pytali siebie nawzajem: „Kto to jest? Nawet wiatr i fale są mu posłuszne!”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Tylko Bóg może rozkazywać morzu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wiatr.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Dlatego Jezus jest Bogiem, który stwarza i rządzi światem.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Wierzymy, że Jezus nie jest jednym z wielu bogów, ale jedynym i wszechmocnym Bogiem Stwórcą.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Musimy wzrastać w naszej wierze, pamiętając o tym fakcie.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rgbClr val="ff0000"/>
                </a:solidFill>
              </a:rPr>
              <a:t>Kim jest Jezus?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</a:t>
            </a:r>
            <a:r xmlns:a="http://schemas.openxmlformats.org/drawingml/2006/main">
              <a:rPr altLang="en-US" lang="pl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Jest..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właścicielem wszystkiego, który stwarza i panuje nad wszystkim na tym świecie.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Jezus nakazał morzu i wiatrowi?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bądź nieruchomy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biegaj i graj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obudź się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 górę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otwarte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twój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oczy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bądź nieruchomy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Wstał, zgromił wiatr i powiedział do fal: „Uciszcie się! Umilknijcie!” Potem wiatr ucichł i zrobiło się zupełnie spokojnie.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Ocena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62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Kto dotknął moich ubrań?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Gdy usłyszała o Jezusie, podeszła w tłumie od tyłu i dotknęła się Jego płaszcza,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28.ponieważ pomyślała: „Jeśli tylko dotknę Jego ubrania, będę uzdrowiona”.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Ocena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Jezu, który jesteś Panem wszystkiego,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jest synem Boga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kiedy Jezus przyszedł do tej ziemi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narodził się w żłobie o pokornej sylwetce.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My, którzy wierzymy w Jezusa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są dziećmi Boga.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Musimy jednak żyć pokornie i nisko jak Jezus.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Wielu ludzi słyszało o Jezusie i poszło za Nim.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Wtedy podeszła od tyłu kobieta i dotknęła szat Jezusa, aby został uzdrowiony.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Kobieta od 12 lat cierpiała na chorobę zwaną krwawieniem. Próbowała wiele sposobów, aby to naprawić, ale nie udało jej się to naprawić i wydała wszystko, co miała.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„Kto dotknął moich ubrań?” Jezus natychmiast zdał sobie sprawę, że moc wyszła od Niego. Przyszła, upadła mu do nóg i wyznała mu całą prawdę.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jej odpowiedział: Córko, twoja wiara cię uzdrowiła. Idź w pokoju.'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 Jezusa poszła kobieta, która od 12 lat cierpiała na krwawienie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 wiarą.</a:t>
            </a:r>
            <a:r xmlns:a="http://schemas.openxmlformats.org/drawingml/2006/main">
              <a:rPr altLang="en-US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uzdrowił tę kobietę i wychwalał jej wiarę przed ludem.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Bóg wciąż widzi naszą wiarę.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Kiedy spotykamy trudne rzeczy,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przychodźmy do Boga z wiarą.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/>
              <a:t>Kim jest Jezus?</a:t>
            </a:r>
            <a:r xmlns:a="http://schemas.openxmlformats.org/drawingml/2006/main">
              <a:rPr altLang="en-US" lang="p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zna nasze bóle i trudności i rozwiązuje je.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zetknęła się z Jezusem chora od 12 lat kobieta?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włosy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ręka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stopy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ubrania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ubrania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Gdy usłyszała o Jezusie, podeszła w tłumie od tyłu i dotknęła się Jego płaszcza,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ponieważ pomyślała: „Jeśli tylko dotknę Jego ubrania, będę uzdrowiona”.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Ocena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63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Talitha kum!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Będziesz brzemienna i porodzisz syna, i nadasz mu imię Jezus.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 xmlns:a="http://schemas.openxmlformats.org/drawingml/2006/main">
              <a:rPr altLang="en-US" dirty="0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/>
              <a:t>Kim jest Jezus?</a:t>
            </a:r>
            <a:r xmlns:a="http://schemas.openxmlformats.org/drawingml/2006/main">
              <a:rPr altLang="en-US" lang="p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przyszedł na ziemię w pokorze i uniżenia, ale On jest naszym prawdziwym Królem.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Wziął ją za rękę i powiedział: „Talitha koum!” (co oznacza: „Dziewczynko, mówię ci, wstań!”).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Ocena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 Jezusa przyszedł człowiek imieniem Jair, przełożony synagogi, i powiedział: „Moja córka umiera. Pomóż mi."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 drodze do domu z Jezusem pewien mężczyzna podbiegł i powiedział, że jego córka już umarła.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Kiedy wróciła do domu, córka Jaira już nie żyła, a ludzie płakali.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wszedł i rzekł do nich: Dziecię nie umarło, ale śpi.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„Wziął ją za rękę i powiedział do niej: „Talitha koum!” (co oznacza: „Dziewczynko, mówię ci, wstań!”). Dziewczyna natychmiast wstała i zaczęła chodzić.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rządzi śmiercią.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Śmierć jest dla ludzi najstraszniejszą rzeczą, ale Jezus ją zwyciężył.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Prędzej czy później kiedyś umrzemy.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nie musisz bać się śmierci.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Dzieje się tak dlatego, że Jezus jest tym, który rządzi śmiercią.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wierzymy w Jezusa, który zwyciężył śmierć.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rgbClr val="ff0000"/>
                </a:solidFill>
              </a:rPr>
              <a:t>Kim jest Jezus?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daje życie i zarazem tym, który nim rządzi.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oznacza „Talitha koum!” mieć na myśli?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Dziewczynko, zjedz śniadanie!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Dziewczynko, idź do łóżka!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Dziewczynko, wstawaj!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Dziewczynko, zaśpiewaj piosenkę!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Dziewczynko, wstawaj!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Wziął ją za rękę i powiedział: „Talitha koum!” (co oznacza: „Dziewczynko, mówię ci, wstań!”).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Ocena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</a:t>
            </a:r>
            <a:r xmlns:a="http://schemas.openxmlformats.org/drawingml/2006/main">
              <a:rPr altLang="en-US" lang="p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Kartkówka</a:t>
            </a:r>
            <a:r xmlns:a="http://schemas.openxmlformats.org/drawingml/2006/main">
              <a:rPr altLang="en-US" lang="pl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Gdzie urodził się Jezus?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jest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pałac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 żłobie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luksusowy hotel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w żłobie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64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Chory człowiek w Bethesdzie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Wtedy Jezus mu rzekł: «Wstań! Weź swoje łoże i chodź».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Natychmiast mężczyzna został wyleczony; wziął matę i poszedł. Dniem, w którym to się stało, był szabat,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Jana 5: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 Jerozolimie była sadzawka zwana Betesda. Zgromadziła się tam wielka liczba chorych, oczekujących na odejście wód.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Albowiem anioł Pański zstępował w pewnych porach do sadzawki i mieszał wodę; ktokolwiek więc pierwszy wszedł po zamieszaniu wody, wyzdrowiał z jakiejkolwiek choroby, na którą cierpiał.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Był tam człowiek, który nie mógł chodzić. Gdy Jezus go zobaczył, zapytał człowieka, który tam był przez trzydzieści osiem lat. „Chcesz wyzdrowieć?”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„Panie, nie mam nikogo, kto by mi pomógł wejść do sadzawki, gdy woda jest poruszona. Pomóż mi proszę!" Wtedy Jezus rzekł do niego: „Wstań! Weź swoją matę i idź.”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 Jezus powiedział, wziął swoje nosze i chodził. Natychmiast został wyleczony chory, który chorował od 38 lat.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Najbardziej potrzebną rzeczą dla chorych przy sadzawce Betesda była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zostać wyleczonym.</a:t>
            </a:r>
            <a:r xmlns:a="http://schemas.openxmlformats.org/drawingml/2006/main">
              <a:rPr lang="pl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wie, czego potrzebujemy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lepiej niż my.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nam daje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Czego potrzebujemy.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/>
              <a:t>Kim jest Jezus?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leczy wszystkie choroby i ma władzę nad wszystkim.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co chory poprosił Jezusa?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Ulecz moją chorobę, proszę!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Ratuj mnie, proszę!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Daj mi trochę jedzenia, proszę!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Pomóż mi zejść do basenu, gdy woda się wzburzy, proszę!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Pomóż mi zejść do basenu, gdy woda się wzburzy, proszę!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/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Dzisiaj w mieście Dawida narodził się wam Zbawiciel; on jest Chrystusem Panem.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Tak jak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Wtedy Jezus mu rzekł: «Wstań! Weź swoje łoże i chodź».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9.Natychmiast mężczyzna został wyleczony; wziął swoją matę i poszedł. Dniem, w którym to się stało, był szabat,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Jana 5: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65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Jezus, który nakarmił 5000 ludzi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Następnie Jezus wziął chleby, podziękował i rozdał siedzącym tyle, ile chcieli. To samo zrobił z rybą.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Ponad pięć tysięcy ludzi zebrało się, aby słuchać nauk Jezusa.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Ale to była pora lunchu. Wszyscy byli głodni, ale nie mieli co jeść, a mieli tylko dwie ryby i pięć bochenków chleba.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Następnie Jezus wziął chleb i rybę, podziękował i rozdał siedzącym tyle, ile chcieli.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Ale wydarzyło się coś niesamowitego! 5000 ludzi miało dość, żeby być pełnymi!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zebrali je, i napełnili dwanaście koszów kawałkami pięciu chlebów jęczmiennych, które pozostały po tych, którzy jedli.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Dla nas nie ma sposobu, aby napełnić więcej niż 5000 osób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 pięcioma bochenkami chleba i dwiema rybami.</a:t>
            </a:r>
            <a:r xmlns:a="http://schemas.openxmlformats.org/drawingml/2006/main">
              <a:rPr lang="p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Jezus, Syn Boży, czynił z nimi cuda.</a:t>
            </a:r>
            <a:r xmlns:a="http://schemas.openxmlformats.org/drawingml/2006/main">
              <a:rPr lang="p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Ważniejsze jest, abyśmy zawsze byli z Jezusem, niż to, czy mamy czegokolwiek dużo, czy nie.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/>
              <a:t>Kim jest Jezus?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może dać nam pokarm w obfitości.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47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Wszystkiego najlepszego dla Jezusa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Ile jedzenia pozostało po tym, jak Jezus nakarmił 5000 osób?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dziesięć koszy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jedenaście koszy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dwanaście koszy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trzynaście koszy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dwanaście koszy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Następnie Jezus wziął chleby, podziękował i rozdał siedzącym tyle, ile chcieli. To samo zrobił z rybą.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66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Jezus chodzi po wodzie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Kiedy przepłynęli trzy lub trzy i pół mili, ujrzeli Jezusa zbliżającego się do łodzi i kroczącego po wodzie; i byli przerażeni.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Ale on im odpowiedział: «To Ja jestem, nie bójcie się».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Gdy Jezus modlił się sam na górze, jego uczniowie płynęli łodzią na drugą stronę jeziora.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Wreszcie zrobiło się ciemno, a wiatr i woda stały się mocne i wzburzone.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„Spójrz tam! Ktoś chodzi po wodzie!” Byli przerażeni. Jeden z nich zawołał: „Ktoś idzie po wodzie!”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„To ja: nie bójcie się!” To Jezus chodzi po wodzie.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Byli tym zaskoczeni. Powitali Jezusa na łodzi. Myśleli: „Jezus musi być synem Bożym!”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Chodzenie po wodzie to coś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nikt nie może tego zrobić.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Jezus chodził po wodzie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aby znaleźć swoich uczniów.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Ponieważ Jezus jest wyjątkowym człowiekiem,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syn boży.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Naprawdę musimy wierzyć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że Jezus jest Synem Bożym.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</a:t>
            </a:r>
            <a:r xmlns:a="http://schemas.openxmlformats.org/drawingml/2006/main">
              <a:rPr altLang="en-US" lang="p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Przyszli do domu i ujrzeli dziecko z jego matką Marią, pokłonili się i oddali mu pokłon. Wtedy otworzyli swoje skarby i ofiarowali mu dary ze złota, kadzidła i mirry.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Mateusza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rgbClr val="ff0000"/>
                </a:solidFill>
              </a:rPr>
              <a:t>Kim jest Jezus?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przychodzi do nas, aby nam pomóc i zbawić, bez względu na przeszkody, jakie napotykamy.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 Jezus przyszedł do swoich uczniów na środku jeziora?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latanie po wodzie..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wsiadanie na szybszą łódź…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pływanie..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chodzenie po wodzie..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chodzenie po wodzie..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Kiedy przepłynęli trzy lub trzy i pół mili, ujrzeli Jezusa zbliżającego się do łodzi i kroczącego po wodzie; i byli przerażeni.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Ale on im odpowiedział: «To Ja jestem, nie bójcie się».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67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Wyznanie Chrystusa przez Piotra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Szymon Piotr odpowiedział: «Ty jesteś Mesjasz, Syn Boga żywego».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Pewnego dnia Jezus zapytał swoich uczniów: „Za kogo ludzie uważają Syna Człowieczego?”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Odpowiedzieli: „Niektórzy twierdzą, że Janem Chrzcicielem; inni mówią: Eliasz; i jeden z proroków.”</a:t>
            </a:r>
            <a:r xmlns:a="http://schemas.openxmlformats.org/drawingml/2006/main">
              <a:rPr lang="p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"Ale co o tobie?" on zapytał. „Za kogo mnie uważasz?”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Szymon Piotr odpowiedział: «Ty jesteś Mesjasz, Syn Boga żywego».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 powiedział z wielką radością. „Masz rację co do swojej spowiedzi! Na tej skale zbuduję mój Kościół!”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Kiedy Jezus się narodził, lekarzom na wschodzie ukazała się gwiazda.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Piotr wiedział dokładnie, kim był Jezus i dokładnie wyznawał Jezusa.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Jezus usłyszawszy to, pochwalił Piotra za jego słuszną spowiedź.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Kim według nas jest Jezus?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Musimy znać Jezusa dokładnie tak, jak mówi Biblia i musimy wyznawać Jezusa dokładnie tak, jak mówi Biblia.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rgbClr val="ff0000"/>
                </a:solidFill>
              </a:rPr>
              <a:t>Kim jest Jezus?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buduje swój Kościół na właściwym wyznaniu wiary.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Kim według Piotra był Jezus?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Chrystus, Syn Boży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Potężny Eliasz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 Chrzciciel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Jeremiasz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Chrystus, Syn Boży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Szymon Piotr odpowiedział: «Ty jesteś Mesjasz, Syn Boga żywego».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68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Historia głupiego bogacza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„Ale Bóg mu odpowiedział: «Głupcze! Jeszcze tej nocy zażądają od ciebie życia. Kto wtedy otrzyma to, co dla siebie przygotowałeś?»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„Jezus powiedział: «Życie człowieka nie ma nic wspólnego z tym, co on posiada».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Jezus opowiedział nam pewną historię.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Chodzi o głupiego bogacza.</a:t>
            </a:r>
            <a:r xmlns:a="http://schemas.openxmlformats.org/drawingml/2006/main">
              <a:rPr lang="p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Bogacz był szczęśliwy, mogąc zbudować większy magazyn dla swojego bogactwa i zboża. „Zebrałam dużo jedzenia w magazynie, moja duszo, teraz baw się dobrze!”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Wtedy Bóg powiedział to bogatemu człowiekowi.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„Jesteś głupcem! Jeśli dzisiaj odbiorę ci życie, czyją własnością będą wszystkie twoje bogactwa?”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„Ta gwiazda jest widoczna, gdy rodzi się król! Podążajmy za gwiazdą!” Lekarze zaczęli podążać za gwiazdą.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 skończył mówić i powiedział: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„Nie gromadź bogactwa dla siebie, ale dla Boga. Staraj się pomagać potrzebującym.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Na co wykorzystywane są Twoje pieniądze?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Czy jest używany wyłącznie po to, aby zadowolić tylko Ciebie?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Należy korzystać z pieniędzy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na chwałę Boga.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Jesteśmy ludem królestwa Bożego. Dlatego konieczne jest, abyśmy za własne pieniądze pomagali potrzebującym.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/>
              <a:t>Kim jest Jezus?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właścicielem wszelkiego życia i wszelkiego bogactwa.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zrobił głupi bogacz dla swojej duszy?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Pomagał biednym.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Oddawał cześć Bogu.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Głosił ewangelię.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Zgromadził mnóstwo bogactwa.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Zgromadził mnóstwo bogactwa.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„Ale Bóg mu odpowiedział: «Głupcze! Jeszcze tej nocy zażądają od ciebie życia. Kto wtedy otrzyma to, co dla siebie przygotowałeś?»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69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W poszukiwaniu zagubionej owcy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Powiadam wam, że tak samo w niebie większa będzie radość z jednego grzesznika, który się nawraca, niż z dziewięćdziesięciu dziewięciu sprawiedliwych, którzy nie potrzebują nawrócenia.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Pewnego dnia owca została sama, oddzielona od owiec swoich przyjaciół.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Pasterz policzył owce i stwierdził, że jedna ze stu zniknęła!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Pasterz zostawił 99 owiec i poszedł szukać zagubionej.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Gwiazda zatrzymała się nad stajniami betlejemskimi. Biblia przepowiadała, że Jezus narodził się w Betlejem.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w końcu pasterz odnalazł zagubioną owcę.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Pasterz z radością wrócił do domu z owcami i urządził wielką ucztę.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 skończył mówić i powiedział: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„Jak pasterz cieszy się, gdy odnajduje zagubioną owcę, tak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Bogu podoba się pokuta jednego grzesznika.”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Pasterz musiał dokonać niezliczonych poświęceń, aby odnaleźć zagubioną owcę.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poświęcił swoje życie, aby nas zbawić.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Musimy dziękować Jezusowi za zbawienie nas jak zagubioną owcę.</a:t>
            </a:r>
            <a:r xmlns:a="http://schemas.openxmlformats.org/drawingml/2006/main">
              <a:rPr lang="pl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/>
              <a:t>Kim jest Jezus?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</a:t>
            </a:r>
            <a:r xmlns:a="http://schemas.openxmlformats.org/drawingml/2006/main">
              <a:rPr lang="pl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Jest..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ma upodobanie w naszej pokucie za grzechy.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Czego nie zrobił pasterz, szukając zagubionej owcy?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Zostawił 99 owiec, aby szukać zagubionej.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Był zadowolony, że odnalazł zagubionego.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Kupił nową owcę.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Zwołał ludzi na imprezę.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Kupił nową owcę.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Powiadam wam, że tak samo w niebie większa będzie radość z jednego grzesznika, który się nawraca, niż z dziewięćdziesięciu dziewięciu sprawiedliwych, którzy nie potrzebują nawrócenia.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70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Historia dobrego Samarytanina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„Jak myślisz, który z tych trzech był bliźnim człowieka, który wpadł w ręce zbójców?”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Znawca Prawa odpowiedział: «Ten, który się nad nim zmiłował». Jezus mu powiedział: „Idź i czyń podobnie”.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Gdy mężczyzna szedł samotnie, spotkał złodziei. Rozebrali go z szat, pobili i odeszli, zostawiając go na wpół martwego.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Wtedy spotkał go kapłan w drodze, przechodził obok. To samo zrobił Lewita.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 stajniach betlejemskich znajdowała się Maria, Józef i Dzieciątko Jezus, które przyszło na ziemię jako król.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 trzecie, spotkał go Samarytanin. Samarytanie byli ludźmi, których Żydzi nie lubili.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Jednak Samarytanin zlitował się nad nim, więc dobrze go traktował i opiekował się nim.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 powiedział: „Lud Boży powinien zawsze być dobrym sąsiadem, który pomaga potrzebującym”.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Kapłan i Lewici z pozoru wydawali się bliscy Bogu, ale nie kochali nikogo innego.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Samarytanin na pozór nie wydawał się być blisko Boga, ale był dobrym sąsiadem, który chciał kochać innych.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Jeśli jesteśmy blisko Boga, powinniśmy być także tymi, którzy pomagają naszym bliźnim w potrzebie.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/>
              <a:t>Kim jest Jezus?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 my jesteśmy zmuszeni umrzeć za nasze grzechy, tak jak ci, którzy zostali okradzieni.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Ale to Jezus wybawił nas z tej strasznej sytuacji.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zrobił kapłan i Lewita, gdy zobaczyli okradzionego człowieka?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Modlili się za niego.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Opatrzyli jego rany.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Zabrali go do szpitala.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Minęli go po drugiej stronie.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Minęli go po drugiej stronie.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„Jak myślisz, który z tych trzech był bliźnim człowieka, który wpadł w ręce zbójców?”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Znawca Prawa odpowiedział: «Ten, który się nad nim zmiłował». Jezus mu powiedział: „Idź i czyń podobnie”.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71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Maria i Marta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4000"/>
              <a:t>ale potrzebna jest tylko jedna rzecz. Maryja wybrała to, co lepsze i nie zostanie jej to zabrane”.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został zaproszony do domu Marii i Marty.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Lekarze ze Wschodu przekazali Jezusowi przygotowane przez siebie złoto, kadzidło i mirrę. „Dziękuję Ci Jezu, że przyszedłeś na tę ziemię!”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Podczas gdy Marta była zajęta pracą, Maria z zapałem słuchała Jezusa.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„Nie mogę uwierzyć, że Mary pozwoliła mi pracować sama, kiedy jestem tak zajęta” – pomyślała Marta.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 końcu Marta poskarżyła się Jezusowi. „Jezu, proszę, wypuść Marię. Mam za dużo pracy do zrobienia sama”.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 powiedział: „Nie rób za wiele. Maria lubi słuchać, więc będzie słuchać dalej”.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 uważała, że Maria nie powinna słuchać Jezusa, gdy mają dużo spraw do załatwienia.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Jezus nauczał ich, że słuchanie Jezusa jest cenniejsze niż cokolwiek innego.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Czas słuchania i poznawania Biblii jest dla nas najcenniejszym czasem.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Nie powinniśmy być pozbawieni czasu na słuchanie Biblii i uczenie się z niej.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/>
              <a:t>Kim jest Jezus?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kocha tych, którzy słuchają słowa Bożego.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robiła Maria, gdy Marta dużo pracowała?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Modliła się.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Słuchała słów Jezusa.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Spała.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Bardzo pomogła Marcie.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Słuchała słów Jezusa.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4000"/>
              <a:t>ale potrzebna jest tylko jedna rzecz. Maryja wybrała to, co lepsze i nie zostanie jej to zabrane”.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Galilei w Izraelu żyła Dziewica imieniem Maria. Była zaręczona z młodym mężczyzną imieniem Józef.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/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Lekarze przybywali, aby oddać pokłon Jezusowi, Królowi, nawet daleko od Izraela.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prawdziwym królem ludzi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całym świecie.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także moim królem.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Musimy żyć, oddając cześć i naśladując Jezusa, który zawsze jest Królem.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/>
              <a:t>Kim jest Jezus?</a:t>
            </a:r>
            <a:r xmlns:a="http://schemas.openxmlformats.org/drawingml/2006/main">
              <a:rPr altLang="en-US" lang="p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zasługuje na naszą cześć.</a:t>
            </a:r>
            <a:r xmlns:a="http://schemas.openxmlformats.org/drawingml/2006/main">
              <a:rPr altLang="en-US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</a:t>
            </a:r>
            <a:r xmlns:a="http://schemas.openxmlformats.org/drawingml/2006/main">
              <a:rPr altLang="en-US" lang="p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Kartkówka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Którego z nich Jezus nie otrzymał w prezencie urodzinowym?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złoto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kadzidło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mirra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komputer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komputer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</a:t>
            </a:r>
            <a:r xmlns:a="http://schemas.openxmlformats.org/drawingml/2006/main">
              <a:rPr altLang="en-US" lang="p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Przyszli do domu i ujrzeli dziecko z jego matką Marią, pokłonili się i oddali mu pokłon. Wtedy otworzyli swoje skarby i ofiarowali mu dary ze złota, kadzidła i mirry.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Mateusza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NIE.</a:t>
            </a:r>
            <a:r xmlns:a="http://schemas.openxmlformats.org/drawingml/2006/main">
              <a:rPr lang="pl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Dzieciątko Jezus uciekło do Egiptu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Kiedy odeszli, anioł Pański ukazał się Józefowi we śnie. „Wstań” – powiedział – „weź Dzieciątko i Jego Matkę i ucieknij do Egiptu. Pozostań tam, aż ci powiem, bo Herod będzie szukał Dziecka, aby je zabić”.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Mateusza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Herod, król Izraela, usłyszał za pośrednictwem Mędrców wieść o narodzinach Jezusa i uknuł spisek mający na celu zabicie Jezusa.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Jednak Bóg, który znał cały spisek Heroda, powiedział we śnie, że Mędrcy powinni odejść od Heroda.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Również mąż Marii, Józef, usłyszał we śnie anioła mówiącego: „Uciekajcie do Egiptu. Herod zabije Jezusa”.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Usłyszawszy to, Józef wziął Marię i Dzieciątko Jezus i uciekł przed Herodem do Egiptu.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Pewnego dnia Maryi ukazał się anioł. „Witajcie wy, którzy jesteście wielce uprzywilejowani! Pan jest z tobą.”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Tymczasem Herod, wiedząc, że został oszukany przez Mędrców, wydał straszny rozkaz zabicia wszystkich dzieci w Betlejem. Jezus musiał pozostać w Egipcie aż do śmierci Heroda.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Pasterze i Mędrcy rozpoznali, kim był Jezus.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Jednak król Herod nie rozpoznał Jezusa. Co więcej, z powodu swojej chciwości dopuścił się okrutnych grzechów, próbując zabić Jezusa.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świecie jest wielu ludzi, którzy nie chcą słuchać o Jezusie.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 bardzo poważny grzech.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/>
              <a:t>Kim jest Jezus?</a:t>
            </a:r>
            <a:r xmlns:a="http://schemas.openxmlformats.org/drawingml/2006/main">
              <a:rPr altLang="en-US" lang="p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nie ma odwagi zatrzymać się siłą człowieka.</a:t>
            </a:r>
            <a:r xmlns:a="http://schemas.openxmlformats.org/drawingml/2006/main">
              <a:rPr altLang="en-US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Gdzie Jezus uciekł przed Herodem?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Ameryka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Korea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Egipt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Kiedy odeszli, anioł Pański ukazał się Józefowi we śnie. „Wstań” – powiedział – „weź Dzieciątko i Jego Matkę i ucieknij do Egiptu. Pozostań tam, aż ci powiem, bo Herod będzie szukał Dziecka, aby je zabić”.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Mateusza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49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Chłopiec Jezus w świątyni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Dlaczego mnie szukaliście? on zapytał. „Czy nie wiedzieliście, że muszę być w domu mojego Ojca?”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Gdy Jezus miał 12 lat, na Paschę przyszedł wraz z rodzicami do świątyni jerozolimskiej.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 drodze do domu ze świątyni jerozolimskiej Józefowi i Marii nie udało się znaleźć Jezusa.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Józef i Maria powrócili do świątyni jerozolimskiej, aby odnaleźć Jezusa.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„Maryjo, porodzisz syna i nadasz mu imię Jezus”. Bała się tej wiadomości.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„Czy nie wiedzieliście, że byłem w domu mojego ojca?” Jezus rozmawiał w świątyni z nauczycielami biblijnymi. Wszyscy byli zaskoczeni mądrością Jezusa.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Od tego czasu chłopiec Jezus, w miarę jak wzrastała jego mądrość i wzrost, coraz bardziej kochał Boga i ludzi.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Chłopiec Jezus od najmłodszych lat wiedział, że jest Synem Bożym. I szczerze przygotowany do życia jako Zbawiciel.</a:t>
            </a:r>
            <a:r xmlns:a="http://schemas.openxmlformats.org/drawingml/2006/main">
              <a:rPr altLang="en-US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Choć jesteśmy młodzi,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musimy wyraźnie pamiętać, że jesteśmy dziećmi Boga.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Musimy więc pokazać Bogu i ludziom, że żyjemy jako dzieci Boże.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rgbClr val="ff0000"/>
                </a:solidFill>
              </a:rPr>
              <a:t>Kim jest Jezus?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Synem Bożym, ale dał przykład pokory i posłuszeństwa cielesnym rodzicom.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Gdzie był zagubiony Jezus?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toaleta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 pałacu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świątynia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 domu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w świątyni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Dlaczego mnie szukaliście? on zapytał. „Czy nie wiedzieliście, że muszę być w domu mojego Ojca?”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50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Chrzest Jezusa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„głos wołającego na pustyni: Przygotujcie drogę Panu, prostujcie dla Niego ścieżki”.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4.I przyszedł Jan, chrzcząc na pustyni i głosząc chrzest pokuty na odpuszczenie grzechów.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Ocena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Kiedy Jezus miał trzydzieści lat, na pustyni pojawił się dziwny człowiek ubrany w wielbłądzie ubranie, jedzący koniki polne i dziki miód.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Nazywał się Jan Chrzciciel. Wzywał ludzi, aby pokutowali i przyjęli chrzest, ponieważ Zbawiciel przyjdzie.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 ona była posłuszna Bożemu przesłaniu. „Jestem sługą Pana. Niech mi się stanie tak, jak powiedziałeś”.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„Jestem tu, aby przygotować kogoś, kto przyjdzie po mnie!”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 Chrzciciel przygotowywał drogę Jezusowi.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 także przyszedł, aby przyjąć chrzest od Jana Chrzciciela.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"Patrzeć! Baranku Boży, który gładzi grzech świata!” Jan Chrzciciel przedstawił Jezusa na głos.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Kiedy Jezus przyjął chrzest od Jana, z niebios rozległ się głos, a Duch Święty zstąpił na Niego niczym gołębica: „Ty jesteś moim Synem, którego kocham; z tobą jestem bardzo zadowolony.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Jan Chrzciciel nie wywyższał się.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Całkowicie poświęcił swoje życie przedstawianiu Jezusa.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Dla kogo ja żyję?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Podobnie jak Jan Chrzciciel powinniśmy prowadzić życie, które wywyższa i przedstawia Jezusa, a nie przechwala się i wywyższa mnie.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/>
              <a:t>Kim jest Jezus?</a:t>
            </a:r>
            <a:r xmlns:a="http://schemas.openxmlformats.org/drawingml/2006/main">
              <a:rPr altLang="en-US" lang="p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jedynym synem Boga.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 zstąpiło z nieba podczas chrztu Jezusa?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wrona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Duch Święty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struś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wróbel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Duch Święty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„głos wołającego na pustyni: Przygotujcie drogę Panu, prostujcie dla Niego ścieżki”.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4.I przyszedł Jan, chrzcząc na pustyni i głosząc chrzest pokuty na odpuszczenie grzechów.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Ocena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51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Jezus był kuszony przez szatana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mu odpowiedział: «Precz ode mnie, szatanie! Napisano bowiem: «Oddawaj cześć Panu, Bogu swemu, i służ tylko jemu»”.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Gdy Jezus pościł i modlił się przez czterdzieści dni, pojawił się szatan i kusił Jezusa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pl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tak, chociaż była dziewicą, zaszła w ciążę. To dziecko ma na imię Jezus. On jest Synem Bożym, który w przyszłości zbawi wszystkich ludzi od ich grzechów.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"Czy jesteś głodny? Zrób ciasto ryżowe z tym kamieniem i zjedz je!” Szatan przeprowadził pierwszą próbę. Ale Jezus pokonał tę próbę słowem Bożym.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„Więc wyskocz stąd! Jeśli jesteś Synem Bożym, nie umrzesz”. Szatan po raz drugi poddał Jezusa na szczycie świątyni.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 tym czasie zabrał Jezusa na bardzo wysoką górę, pokazał Mu całe królestwo świata i powiedział: „Jeśli oddasz mi pokłon, dam ci to wszystko!” Ale Jezus odrzucił trzecią próbę ze Słowem Bożym.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Ostatecznie Jezus pokonał wszystkie pokusy szatana. Bóg był zadowolony z Jezusa, który zwyciężył wszelkie pokusy.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był Synem Bożym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podobnie jak my był kuszony przez szatana.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dzięki Słowu Bożemu Jezus pokonał pokusę szatana.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Szatan wciąż nas kusi.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Jednakże, podobnie jak Jezus, słowem Bożym możemy pokonać pokusę szatana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rgbClr val="ff0000"/>
                </a:solidFill>
              </a:rPr>
              <a:t>Kim jest Jezus?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naszym pomocnikiem w przezwyciężaniu pokus, przed którymi stoimy. To on rozumie wszystkie wyzwania, przed którymi stoimy, i pomaga nam je pokonać.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Ile prób szatan poddał Jezusowi?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jeden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dwa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trzy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cztery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trzy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mu odpowiedział: «Precz ode mnie, szatanie! Napisano bowiem: «Oddawaj cześć Panu, Bogu swemu, i służ tylko jemu»”.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52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Woda</a:t>
            </a:r>
            <a:r xmlns:a="http://schemas.openxmlformats.org/drawingml/2006/main">
              <a:rPr lang="pl" altLang="en-US" sz="4400"/>
              <a:t> </a:t>
            </a:r>
            <a:r xmlns:a="http://schemas.openxmlformats.org/drawingml/2006/main">
              <a:rPr lang="pl" altLang="ko-KR" sz="4400"/>
              <a:t>Zamieniony w wino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 był pierwszy ze swoich cudownych znaków, którego Jezus dokonał w Kanie Galilejskiej. W ten sposób objawił swoją chwałę, a jego uczniowie uwierzyli w niego.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Maria bała się mieć syna, choć nie była zamężna.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Jednakże przez wiarę przyjęła i była posłuszna słowu Bożemu.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Możemy się bać, kiedy wierzymy i jesteśmy posłuszni Słowu Bożemu. Ale podobnie jak wyznanie Maryi, musimy wyznać, że „niech mi się stanie tak, jak powiedziałeś”.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 Kanie Galilejskiej odbyło się wesele. Na wesele zaproszono także Jezusa i Jego uczniów.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Ale był problem. Wino się skończyło. Bez wina nie ma uczty.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 kazał sługom w domu nalać wody do dzbana. Służący zrobili, o co prosili.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Następnie wodę w słoiku zbadano do smaku. Woda w słoju zamieniła się w bardzo smaczne wino.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Goście degustowali wino i byli zaskoczeni. Podano im smaczniejsze wino niż za pierwszym razem, a dzięki cudowi Jezusa uczta mogła być jeszcze bardziej emocjonująca.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 czasach Jezusa wino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było absolutnie niezbędne na uczcie.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przemienił wodę w wino i zapewnił to, czego potrzeba na ucztę.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Dla nas Jezus jest osobą niezastąpioną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 wino na uczcie.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Musimy pamiętać o łasce Jezusa, który dał nam siebie.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/>
              <a:t>Kto</a:t>
            </a:r>
            <a:r xmlns:a="http://schemas.openxmlformats.org/drawingml/2006/main">
              <a:rPr altLang="en-US" lang="pl" sz="3200"/>
              <a:t> </a:t>
            </a:r>
            <a:r xmlns:a="http://schemas.openxmlformats.org/drawingml/2006/main">
              <a:rPr altLang="ko-KR" lang="pl" sz="3200"/>
              <a:t>Jest</a:t>
            </a:r>
            <a:r xmlns:a="http://schemas.openxmlformats.org/drawingml/2006/main">
              <a:rPr altLang="en-US" lang="pl" sz="3200"/>
              <a:t> </a:t>
            </a:r>
            <a:r xmlns:a="http://schemas.openxmlformats.org/drawingml/2006/main">
              <a:rPr altLang="ko-KR" lang="pl" sz="3200"/>
              <a:t>Jezus?</a:t>
            </a:r>
            <a:r xmlns:a="http://schemas.openxmlformats.org/drawingml/2006/main">
              <a:rPr altLang="en-US" lang="p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naszą radością, jak wino na uczcie.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co Jezus zamienił wodę?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mleko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sok pomarańczowy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chleb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wino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wino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 był pierwszy ze swoich cudownych znaków, którego Jezus dokonał w Kanie Galilejskiej. W ten sposób objawił swoją chwałę, a jego uczniowie uwierzyli w niego.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53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Nikodem przyszedł do Jezusa w nocy.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pl" sz="3200">
                <a:solidFill>
                  <a:srgbClr val="FF0000"/>
                </a:solidFill>
              </a:rPr>
              <a:t>Kim jest Jezus?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pl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przyszedł na ziemię jako nasz Zbawiciel.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odpowiedział: „Zaprawdę powiadam wam, nikt nie może wejść do królestwa Bożego, jeśli się nie narodzi z wody i Ducha.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Był człowiek imieniem Nikodem, który był nauczycielem Izraela.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wszedł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zapytać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noc.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„Jak wejść do królestwa Bożego?”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„Jeśli nie narodzisz się na nowo, nie możesz wejść do królestwa Bożego”. Jezus odpowiedział.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Nie rozumiał, że musi narodzić się na nowo. „Czy mam wejść ponownie do łona mojej matki i wyjść ponownie?”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„Duch, a nie ciało, musi narodzić się na nowo. „Człowiek może narodzić się na nowo z wodą i Duchem Świętym”. Jezus odpowiedział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„Musisz uwierzyć we Mnie i zostać zbawionym”. Jezus zdradził Nikodemowi sekret ponownego narodzenia się.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</a:t>
            </a:r>
            <a:r xmlns:a="http://schemas.openxmlformats.org/drawingml/2006/main">
              <a:rPr altLang="en-US" lang="p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Lekcja</a:t>
            </a:r>
            <a:r xmlns:a="http://schemas.openxmlformats.org/drawingml/2006/main">
              <a:rPr altLang="en-US" lang="pl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Jeśli wierzysz w Jezusa,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twoja dusza narodzi się na nowo.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Ci, którzy wierzą w Jezusa, rodzą się na nowo i ty się nimi staniesz</a:t>
            </a:r>
            <a:r xmlns:a="http://schemas.openxmlformats.org/drawingml/2006/main">
              <a:rPr altLang="en-US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nienawidzić grzechu i kochać Boga.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Czy narodziłeś się na nowo?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Wierzymy w Jezusa i rodzimy się na nowo. Dlatego musimy pamiętać, że jesteśmy różnymi ludźmi ze świata.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/>
              <a:t>Kim jest Jezus?</a:t>
            </a:r>
            <a:r xmlns:a="http://schemas.openxmlformats.org/drawingml/2006/main">
              <a:rPr altLang="en-US" lang="p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</a:t>
            </a:r>
            <a:r xmlns:a="http://schemas.openxmlformats.org/drawingml/2006/main">
              <a:rPr altLang="en-US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jest Tym, który czyni wierzących w Niego sprawiedliwymi i rodzi się na nowo.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 sprawia, że rodzimy się na nowo?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wodą i Duchem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oliwą i ogniem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ze łzami i piosenkami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modlitwą i uwielbieniem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wodą i Duchem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odpowiedział: „Zaprawdę powiadam wam, nikt nie może wejść do królestwa Bożego, jeśli się nie narodzi z wody i Ducha.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